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7F0D407-B6A9-451C-BE63-FC387E5D9CCF}" v="7" dt="2022-06-16T11:59:25.29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7"/>
    <p:restoredTop sz="94650"/>
  </p:normalViewPr>
  <p:slideViewPr>
    <p:cSldViewPr snapToGrid="0">
      <p:cViewPr varScale="1">
        <p:scale>
          <a:sx n="120" d="100"/>
          <a:sy n="120" d="100"/>
        </p:scale>
        <p:origin x="496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Nicolas RISS" userId="ad025531-0717-42a2-8be6-fd21accafad7" providerId="ADAL" clId="{E7F0D407-B6A9-451C-BE63-FC387E5D9CCF}"/>
    <pc:docChg chg="undo custSel addSld modSld">
      <pc:chgData name="Nicolas RISS" userId="ad025531-0717-42a2-8be6-fd21accafad7" providerId="ADAL" clId="{E7F0D407-B6A9-451C-BE63-FC387E5D9CCF}" dt="2022-06-16T12:00:42.624" v="230" actId="1076"/>
      <pc:docMkLst>
        <pc:docMk/>
      </pc:docMkLst>
      <pc:sldChg chg="addSp delSp modSp new mod">
        <pc:chgData name="Nicolas RISS" userId="ad025531-0717-42a2-8be6-fd21accafad7" providerId="ADAL" clId="{E7F0D407-B6A9-451C-BE63-FC387E5D9CCF}" dt="2022-06-16T12:00:42.624" v="230" actId="1076"/>
        <pc:sldMkLst>
          <pc:docMk/>
          <pc:sldMk cId="3994231480" sldId="256"/>
        </pc:sldMkLst>
        <pc:spChg chg="del">
          <ac:chgData name="Nicolas RISS" userId="ad025531-0717-42a2-8be6-fd21accafad7" providerId="ADAL" clId="{E7F0D407-B6A9-451C-BE63-FC387E5D9CCF}" dt="2022-06-16T11:56:54.275" v="1" actId="478"/>
          <ac:spMkLst>
            <pc:docMk/>
            <pc:sldMk cId="3994231480" sldId="256"/>
            <ac:spMk id="2" creationId="{B2C2B05A-B72C-4D9F-9D95-DA7616336E4D}"/>
          </ac:spMkLst>
        </pc:spChg>
        <pc:spChg chg="del">
          <ac:chgData name="Nicolas RISS" userId="ad025531-0717-42a2-8be6-fd21accafad7" providerId="ADAL" clId="{E7F0D407-B6A9-451C-BE63-FC387E5D9CCF}" dt="2022-06-16T11:56:57.591" v="2" actId="478"/>
          <ac:spMkLst>
            <pc:docMk/>
            <pc:sldMk cId="3994231480" sldId="256"/>
            <ac:spMk id="3" creationId="{1FAC0B2D-BC7D-4CA8-8583-4857D48F87F6}"/>
          </ac:spMkLst>
        </pc:spChg>
        <pc:spChg chg="add mod">
          <ac:chgData name="Nicolas RISS" userId="ad025531-0717-42a2-8be6-fd21accafad7" providerId="ADAL" clId="{E7F0D407-B6A9-451C-BE63-FC387E5D9CCF}" dt="2022-06-16T12:00:16.471" v="223" actId="14100"/>
          <ac:spMkLst>
            <pc:docMk/>
            <pc:sldMk cId="3994231480" sldId="256"/>
            <ac:spMk id="4" creationId="{BDDDC246-064B-41C9-9639-02607AA7E11B}"/>
          </ac:spMkLst>
        </pc:spChg>
        <pc:spChg chg="add mod">
          <ac:chgData name="Nicolas RISS" userId="ad025531-0717-42a2-8be6-fd21accafad7" providerId="ADAL" clId="{E7F0D407-B6A9-451C-BE63-FC387E5D9CCF}" dt="2022-06-16T11:57:07.223" v="6" actId="1076"/>
          <ac:spMkLst>
            <pc:docMk/>
            <pc:sldMk cId="3994231480" sldId="256"/>
            <ac:spMk id="5" creationId="{DDBE2822-E62C-4B5F-959C-EA366ABD3B8D}"/>
          </ac:spMkLst>
        </pc:spChg>
        <pc:spChg chg="add del mod">
          <ac:chgData name="Nicolas RISS" userId="ad025531-0717-42a2-8be6-fd21accafad7" providerId="ADAL" clId="{E7F0D407-B6A9-451C-BE63-FC387E5D9CCF}" dt="2022-06-16T12:00:39.303" v="229" actId="1076"/>
          <ac:spMkLst>
            <pc:docMk/>
            <pc:sldMk cId="3994231480" sldId="256"/>
            <ac:spMk id="6" creationId="{83D773FF-4C7A-4336-9412-D1BC8D6B9EFB}"/>
          </ac:spMkLst>
        </pc:spChg>
        <pc:spChg chg="add mod">
          <ac:chgData name="Nicolas RISS" userId="ad025531-0717-42a2-8be6-fd21accafad7" providerId="ADAL" clId="{E7F0D407-B6A9-451C-BE63-FC387E5D9CCF}" dt="2022-06-16T12:00:42.624" v="230" actId="1076"/>
          <ac:spMkLst>
            <pc:docMk/>
            <pc:sldMk cId="3994231480" sldId="256"/>
            <ac:spMk id="7" creationId="{66229BCF-7062-45DE-B735-DF722DAF1348}"/>
          </ac:spMkLst>
        </pc:spChg>
        <pc:spChg chg="add mod">
          <ac:chgData name="Nicolas RISS" userId="ad025531-0717-42a2-8be6-fd21accafad7" providerId="ADAL" clId="{E7F0D407-B6A9-451C-BE63-FC387E5D9CCF}" dt="2022-06-16T11:59:53.502" v="220" actId="20577"/>
          <ac:spMkLst>
            <pc:docMk/>
            <pc:sldMk cId="3994231480" sldId="256"/>
            <ac:spMk id="10" creationId="{9D7AC923-AE32-4AF0-9454-15E687566EB8}"/>
          </ac:spMkLst>
        </pc:spChg>
        <pc:spChg chg="add del mod">
          <ac:chgData name="Nicolas RISS" userId="ad025531-0717-42a2-8be6-fd21accafad7" providerId="ADAL" clId="{E7F0D407-B6A9-451C-BE63-FC387E5D9CCF}" dt="2022-06-16T12:00:27.805" v="228" actId="478"/>
          <ac:spMkLst>
            <pc:docMk/>
            <pc:sldMk cId="3994231480" sldId="256"/>
            <ac:spMk id="11" creationId="{422BDBF6-6D25-4E78-A615-D1EF41F0161C}"/>
          </ac:spMkLst>
        </pc:spChg>
        <pc:spChg chg="add mod">
          <ac:chgData name="Nicolas RISS" userId="ad025531-0717-42a2-8be6-fd21accafad7" providerId="ADAL" clId="{E7F0D407-B6A9-451C-BE63-FC387E5D9CCF}" dt="2022-06-16T12:00:09.430" v="221" actId="1076"/>
          <ac:spMkLst>
            <pc:docMk/>
            <pc:sldMk cId="3994231480" sldId="256"/>
            <ac:spMk id="18" creationId="{31512C4B-A4ED-42DA-A4A4-98C9F6DC4985}"/>
          </ac:spMkLst>
        </pc:spChg>
        <pc:cxnChg chg="add mod">
          <ac:chgData name="Nicolas RISS" userId="ad025531-0717-42a2-8be6-fd21accafad7" providerId="ADAL" clId="{E7F0D407-B6A9-451C-BE63-FC387E5D9CCF}" dt="2022-06-16T11:59:23.901" v="177" actId="14100"/>
          <ac:cxnSpMkLst>
            <pc:docMk/>
            <pc:sldMk cId="3994231480" sldId="256"/>
            <ac:cxnSpMk id="9" creationId="{EB281250-69B5-4499-B8EC-272A934F2096}"/>
          </ac:cxnSpMkLst>
        </pc:cxnChg>
        <pc:cxnChg chg="add mod">
          <ac:chgData name="Nicolas RISS" userId="ad025531-0717-42a2-8be6-fd21accafad7" providerId="ADAL" clId="{E7F0D407-B6A9-451C-BE63-FC387E5D9CCF}" dt="2022-06-16T11:59:16.724" v="175" actId="14100"/>
          <ac:cxnSpMkLst>
            <pc:docMk/>
            <pc:sldMk cId="3994231480" sldId="256"/>
            <ac:cxnSpMk id="12" creationId="{0A7444FF-AA45-440B-A416-569D435065B3}"/>
          </ac:cxnSpMkLst>
        </pc:cxnChg>
      </pc:sldChg>
      <pc:sldMasterChg chg="addSldLayout">
        <pc:chgData name="Nicolas RISS" userId="ad025531-0717-42a2-8be6-fd21accafad7" providerId="ADAL" clId="{E7F0D407-B6A9-451C-BE63-FC387E5D9CCF}" dt="2022-06-16T11:56:52.142" v="0" actId="680"/>
        <pc:sldMasterMkLst>
          <pc:docMk/>
          <pc:sldMasterMk cId="76502103" sldId="2147483648"/>
        </pc:sldMasterMkLst>
        <pc:sldLayoutChg chg="add">
          <pc:chgData name="Nicolas RISS" userId="ad025531-0717-42a2-8be6-fd21accafad7" providerId="ADAL" clId="{E7F0D407-B6A9-451C-BE63-FC387E5D9CCF}" dt="2022-06-16T11:56:52.142" v="0" actId="680"/>
          <pc:sldLayoutMkLst>
            <pc:docMk/>
            <pc:sldMasterMk cId="76502103" sldId="2147483648"/>
            <pc:sldLayoutMk cId="1406745190" sldId="2147483649"/>
          </pc:sldLayoutMkLst>
        </pc:sldLayoutChg>
      </pc:sldMaster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6726D17-FECE-4314-9136-4BCA68F1FB7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D44ABED4-190A-41FF-BC39-900CDD53253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</p:spTree>
    <p:extLst>
      <p:ext uri="{BB962C8B-B14F-4D97-AF65-F5344CB8AC3E}">
        <p14:creationId xmlns:p14="http://schemas.microsoft.com/office/powerpoint/2010/main" val="14067451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65021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flux1.html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DDDC246-064B-41C9-9639-02607AA7E11B}"/>
              </a:ext>
            </a:extLst>
          </p:cNvPr>
          <p:cNvSpPr/>
          <p:nvPr/>
        </p:nvSpPr>
        <p:spPr>
          <a:xfrm>
            <a:off x="1582220" y="1600200"/>
            <a:ext cx="154112" cy="3657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DBE2822-E62C-4B5F-959C-EA366ABD3B8D}"/>
              </a:ext>
            </a:extLst>
          </p:cNvPr>
          <p:cNvSpPr/>
          <p:nvPr/>
        </p:nvSpPr>
        <p:spPr>
          <a:xfrm>
            <a:off x="8382000" y="1600200"/>
            <a:ext cx="154112" cy="3657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83D773FF-4C7A-4336-9412-D1BC8D6B9EFB}"/>
              </a:ext>
            </a:extLst>
          </p:cNvPr>
          <p:cNvSpPr txBox="1"/>
          <p:nvPr/>
        </p:nvSpPr>
        <p:spPr>
          <a:xfrm>
            <a:off x="616448" y="565075"/>
            <a:ext cx="20959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/>
              <a:t>Producteur de documents</a:t>
            </a: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66229BCF-7062-45DE-B735-DF722DAF1348}"/>
              </a:ext>
            </a:extLst>
          </p:cNvPr>
          <p:cNvSpPr txBox="1"/>
          <p:nvPr/>
        </p:nvSpPr>
        <p:spPr>
          <a:xfrm>
            <a:off x="7273247" y="565075"/>
            <a:ext cx="237161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dirty="0"/>
              <a:t>Gestionnaire de partage de documents</a:t>
            </a:r>
          </a:p>
        </p:txBody>
      </p:sp>
      <p:cxnSp>
        <p:nvCxnSpPr>
          <p:cNvPr id="9" name="Connecteur droit avec flèche 8">
            <a:extLst>
              <a:ext uri="{FF2B5EF4-FFF2-40B4-BE49-F238E27FC236}">
                <a16:creationId xmlns:a16="http://schemas.microsoft.com/office/drawing/2014/main" id="{EB281250-69B5-4499-B8EC-272A934F2096}"/>
              </a:ext>
            </a:extLst>
          </p:cNvPr>
          <p:cNvCxnSpPr>
            <a:cxnSpLocks/>
          </p:cNvCxnSpPr>
          <p:nvPr/>
        </p:nvCxnSpPr>
        <p:spPr>
          <a:xfrm>
            <a:off x="1849348" y="2136084"/>
            <a:ext cx="6477000" cy="0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" name="ZoneTexte 9">
            <a:extLst>
              <a:ext uri="{FF2B5EF4-FFF2-40B4-BE49-F238E27FC236}">
                <a16:creationId xmlns:a16="http://schemas.microsoft.com/office/drawing/2014/main" id="{9D7AC923-AE32-4AF0-9454-15E687566EB8}"/>
              </a:ext>
            </a:extLst>
          </p:cNvPr>
          <p:cNvSpPr txBox="1"/>
          <p:nvPr/>
        </p:nvSpPr>
        <p:spPr>
          <a:xfrm>
            <a:off x="2065106" y="1489753"/>
            <a:ext cx="416966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>
                <a:hlinkClick r:id="rId2"/>
              </a:rPr>
              <a:t>Flux 1 </a:t>
            </a:r>
            <a:r>
              <a:rPr lang="fr-FR" b="1" dirty="0" err="1"/>
              <a:t>AjoutLotDocument</a:t>
            </a:r>
            <a:r>
              <a:rPr lang="fr-FR" dirty="0"/>
              <a:t> [ITI-65]</a:t>
            </a:r>
          </a:p>
          <a:p>
            <a:r>
              <a:rPr lang="fr-FR" dirty="0">
                <a:solidFill>
                  <a:srgbClr val="FF0000"/>
                </a:solidFill>
              </a:rPr>
              <a:t>HTTP POST [base] (+ ressource « Bundle »)</a:t>
            </a:r>
          </a:p>
        </p:txBody>
      </p:sp>
      <p:cxnSp>
        <p:nvCxnSpPr>
          <p:cNvPr id="12" name="Connecteur droit avec flèche 11">
            <a:extLst>
              <a:ext uri="{FF2B5EF4-FFF2-40B4-BE49-F238E27FC236}">
                <a16:creationId xmlns:a16="http://schemas.microsoft.com/office/drawing/2014/main" id="{0A7444FF-AA45-440B-A416-569D435065B3}"/>
              </a:ext>
            </a:extLst>
          </p:cNvPr>
          <p:cNvCxnSpPr>
            <a:cxnSpLocks/>
          </p:cNvCxnSpPr>
          <p:nvPr/>
        </p:nvCxnSpPr>
        <p:spPr>
          <a:xfrm flipH="1">
            <a:off x="1771436" y="3634399"/>
            <a:ext cx="6554912" cy="0"/>
          </a:xfrm>
          <a:prstGeom prst="straightConnector1">
            <a:avLst/>
          </a:prstGeom>
          <a:ln w="127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" name="ZoneTexte 17">
            <a:extLst>
              <a:ext uri="{FF2B5EF4-FFF2-40B4-BE49-F238E27FC236}">
                <a16:creationId xmlns:a16="http://schemas.microsoft.com/office/drawing/2014/main" id="{31512C4B-A4ED-42DA-A4A4-98C9F6DC4985}"/>
              </a:ext>
            </a:extLst>
          </p:cNvPr>
          <p:cNvSpPr txBox="1"/>
          <p:nvPr/>
        </p:nvSpPr>
        <p:spPr>
          <a:xfrm>
            <a:off x="2065106" y="2988067"/>
            <a:ext cx="411657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/>
              <a:t>Flux 2 </a:t>
            </a:r>
            <a:r>
              <a:rPr lang="fr-FR" b="1" dirty="0" err="1"/>
              <a:t>ResultatAjoutLotDocument</a:t>
            </a:r>
            <a:r>
              <a:rPr lang="fr-FR" dirty="0"/>
              <a:t> [ITI-65]</a:t>
            </a:r>
          </a:p>
          <a:p>
            <a:r>
              <a:rPr lang="fr-FR" dirty="0">
                <a:solidFill>
                  <a:srgbClr val="FF0000"/>
                </a:solidFill>
              </a:rPr>
              <a:t>HTTP OK 200 (+ ressource « Bundle »)</a:t>
            </a:r>
          </a:p>
        </p:txBody>
      </p:sp>
    </p:spTree>
    <p:extLst>
      <p:ext uri="{BB962C8B-B14F-4D97-AF65-F5344CB8AC3E}">
        <p14:creationId xmlns:p14="http://schemas.microsoft.com/office/powerpoint/2010/main" val="399423148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38</Words>
  <Application>Microsoft Macintosh PowerPoint</Application>
  <PresentationFormat>Grand écran</PresentationFormat>
  <Paragraphs>6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Nicolas RISS</dc:creator>
  <cp:lastModifiedBy>Nicolas Riss</cp:lastModifiedBy>
  <cp:revision>2</cp:revision>
  <dcterms:created xsi:type="dcterms:W3CDTF">2022-06-16T11:56:50Z</dcterms:created>
  <dcterms:modified xsi:type="dcterms:W3CDTF">2022-06-16T12:10:43Z</dcterms:modified>
</cp:coreProperties>
</file>

<file path=docProps/thumbnail.jpeg>
</file>