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258" y="-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notesMaster" Target="notesMasters/notesMaster1.xml"/><Relationship Id="rId9" Type="http://schemas.openxmlformats.org/officeDocument/2006/relationships/customXml" Target="../customXml/item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9E8D852-56E8-4CAA-8218-6C3201EE74B4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BF6044F-4108-42D1-9CCD-356A2999705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30889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BF6044F-4108-42D1-9CCD-356A29997058}" type="slidenum">
              <a:rPr lang="fr-FR" smtClean="0"/>
              <a:t>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544288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20781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626203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210495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742475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238114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629722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0218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376673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928753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657958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10973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B7A050-FB51-4A1F-BDB3-9750D9461842}" type="datetimeFigureOut">
              <a:rPr lang="fr-FR" smtClean="0"/>
              <a:t>21/07/2017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19585F-5F75-4F16-9838-0016A6190F1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87294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9" name="Connecteur droit 98"/>
          <p:cNvCxnSpPr/>
          <p:nvPr/>
        </p:nvCxnSpPr>
        <p:spPr>
          <a:xfrm flipH="1">
            <a:off x="0" y="3662989"/>
            <a:ext cx="91440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Connecteur droit 95"/>
          <p:cNvCxnSpPr/>
          <p:nvPr/>
        </p:nvCxnSpPr>
        <p:spPr>
          <a:xfrm flipH="1">
            <a:off x="0" y="2999218"/>
            <a:ext cx="91440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Connecteur droit avec flèche 8"/>
          <p:cNvCxnSpPr/>
          <p:nvPr/>
        </p:nvCxnSpPr>
        <p:spPr>
          <a:xfrm>
            <a:off x="827584" y="2276872"/>
            <a:ext cx="763284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" name="Connecteur droit 10"/>
          <p:cNvCxnSpPr/>
          <p:nvPr/>
        </p:nvCxnSpPr>
        <p:spPr>
          <a:xfrm flipH="1">
            <a:off x="0" y="2276872"/>
            <a:ext cx="827584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" name="Connecteur droit 11"/>
          <p:cNvCxnSpPr/>
          <p:nvPr/>
        </p:nvCxnSpPr>
        <p:spPr>
          <a:xfrm flipH="1">
            <a:off x="8316416" y="2276872"/>
            <a:ext cx="827584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-705593" y="1772816"/>
            <a:ext cx="1533177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dirty="0" smtClean="0"/>
              <a:t>VAVAILABILITY</a:t>
            </a:r>
            <a:endParaRPr lang="fr-FR" dirty="0"/>
          </a:p>
        </p:txBody>
      </p:sp>
      <p:sp>
        <p:nvSpPr>
          <p:cNvPr id="14" name="ZoneTexte 13"/>
          <p:cNvSpPr txBox="1"/>
          <p:nvPr/>
        </p:nvSpPr>
        <p:spPr>
          <a:xfrm>
            <a:off x="319316" y="2276872"/>
            <a:ext cx="13003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17/07/2017</a:t>
            </a:r>
            <a:endParaRPr lang="fr-FR" dirty="0"/>
          </a:p>
        </p:txBody>
      </p:sp>
      <p:sp>
        <p:nvSpPr>
          <p:cNvPr id="15" name="ZoneTexte 14"/>
          <p:cNvSpPr txBox="1"/>
          <p:nvPr/>
        </p:nvSpPr>
        <p:spPr>
          <a:xfrm>
            <a:off x="7736140" y="2276872"/>
            <a:ext cx="13003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21/07/2017</a:t>
            </a:r>
            <a:endParaRPr lang="fr-FR" dirty="0"/>
          </a:p>
        </p:txBody>
      </p:sp>
      <p:cxnSp>
        <p:nvCxnSpPr>
          <p:cNvPr id="16" name="Connecteur droit avec flèche 15"/>
          <p:cNvCxnSpPr/>
          <p:nvPr/>
        </p:nvCxnSpPr>
        <p:spPr>
          <a:xfrm>
            <a:off x="1259632" y="2996952"/>
            <a:ext cx="79208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8" name="Connecteur droit avec flèche 17"/>
          <p:cNvCxnSpPr/>
          <p:nvPr/>
        </p:nvCxnSpPr>
        <p:spPr>
          <a:xfrm>
            <a:off x="2699792" y="2996952"/>
            <a:ext cx="86409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9" name="Connecteur droit avec flèche 18"/>
          <p:cNvCxnSpPr/>
          <p:nvPr/>
        </p:nvCxnSpPr>
        <p:spPr>
          <a:xfrm>
            <a:off x="4283968" y="2996952"/>
            <a:ext cx="79208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0" name="Connecteur droit avec flèche 19"/>
          <p:cNvCxnSpPr/>
          <p:nvPr/>
        </p:nvCxnSpPr>
        <p:spPr>
          <a:xfrm>
            <a:off x="5724128" y="2996952"/>
            <a:ext cx="86409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1" name="Connecteur droit avec flèche 20"/>
          <p:cNvCxnSpPr/>
          <p:nvPr/>
        </p:nvCxnSpPr>
        <p:spPr>
          <a:xfrm>
            <a:off x="7308304" y="3664769"/>
            <a:ext cx="50405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88" name="ZoneTexte 87"/>
          <p:cNvSpPr txBox="1"/>
          <p:nvPr/>
        </p:nvSpPr>
        <p:spPr>
          <a:xfrm>
            <a:off x="1113510" y="3068959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17/07/2017</a:t>
            </a:r>
          </a:p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8h-19h</a:t>
            </a:r>
            <a:endParaRPr lang="fr-FR" sz="1200" dirty="0">
              <a:solidFill>
                <a:schemeClr val="accent2"/>
              </a:solidFill>
            </a:endParaRPr>
          </a:p>
        </p:txBody>
      </p:sp>
      <p:sp>
        <p:nvSpPr>
          <p:cNvPr id="89" name="ZoneTexte 88"/>
          <p:cNvSpPr txBox="1"/>
          <p:nvPr/>
        </p:nvSpPr>
        <p:spPr>
          <a:xfrm>
            <a:off x="2589674" y="3068958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18/07/2017</a:t>
            </a:r>
          </a:p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8h-19h</a:t>
            </a:r>
            <a:endParaRPr lang="fr-FR" sz="1200" dirty="0">
              <a:solidFill>
                <a:schemeClr val="accent2"/>
              </a:solidFill>
            </a:endParaRPr>
          </a:p>
        </p:txBody>
      </p:sp>
      <p:sp>
        <p:nvSpPr>
          <p:cNvPr id="90" name="ZoneTexte 89"/>
          <p:cNvSpPr txBox="1"/>
          <p:nvPr/>
        </p:nvSpPr>
        <p:spPr>
          <a:xfrm>
            <a:off x="4137846" y="3077099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19/07/2017</a:t>
            </a:r>
          </a:p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8h-19h</a:t>
            </a:r>
            <a:endParaRPr lang="fr-FR" sz="1200" dirty="0">
              <a:solidFill>
                <a:schemeClr val="accent2"/>
              </a:solidFill>
            </a:endParaRPr>
          </a:p>
        </p:txBody>
      </p:sp>
      <p:sp>
        <p:nvSpPr>
          <p:cNvPr id="91" name="ZoneTexte 90"/>
          <p:cNvSpPr txBox="1"/>
          <p:nvPr/>
        </p:nvSpPr>
        <p:spPr>
          <a:xfrm>
            <a:off x="5614010" y="3068960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20/07/2017</a:t>
            </a:r>
          </a:p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8h-19h</a:t>
            </a:r>
            <a:endParaRPr lang="fr-FR" sz="1200" dirty="0">
              <a:solidFill>
                <a:schemeClr val="accent2"/>
              </a:solidFill>
            </a:endParaRPr>
          </a:p>
        </p:txBody>
      </p:sp>
      <p:sp>
        <p:nvSpPr>
          <p:cNvPr id="93" name="ZoneTexte 92"/>
          <p:cNvSpPr txBox="1"/>
          <p:nvPr/>
        </p:nvSpPr>
        <p:spPr>
          <a:xfrm>
            <a:off x="-630892" y="2689175"/>
            <a:ext cx="1364284" cy="307777"/>
          </a:xfrm>
          <a:prstGeom prst="rect">
            <a:avLst/>
          </a:prstGeom>
          <a:ln w="1905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400" dirty="0" smtClean="0">
                <a:solidFill>
                  <a:schemeClr val="accent2"/>
                </a:solidFill>
              </a:rPr>
              <a:t>AVAILABILITY #1</a:t>
            </a:r>
            <a:endParaRPr lang="fr-FR" sz="1400" dirty="0">
              <a:solidFill>
                <a:schemeClr val="accent2"/>
              </a:solidFill>
            </a:endParaRPr>
          </a:p>
        </p:txBody>
      </p:sp>
      <p:sp>
        <p:nvSpPr>
          <p:cNvPr id="94" name="ZoneTexte 93"/>
          <p:cNvSpPr txBox="1"/>
          <p:nvPr/>
        </p:nvSpPr>
        <p:spPr>
          <a:xfrm>
            <a:off x="-630892" y="3356992"/>
            <a:ext cx="1364284" cy="307777"/>
          </a:xfrm>
          <a:prstGeom prst="rect">
            <a:avLst/>
          </a:prstGeom>
          <a:ln w="19050">
            <a:solidFill>
              <a:schemeClr val="accent5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400" dirty="0" smtClean="0">
                <a:solidFill>
                  <a:schemeClr val="accent5"/>
                </a:solidFill>
              </a:rPr>
              <a:t>AVAILABILITY #2</a:t>
            </a:r>
            <a:endParaRPr lang="fr-FR" sz="1400" dirty="0">
              <a:solidFill>
                <a:schemeClr val="accent5"/>
              </a:solidFill>
            </a:endParaRPr>
          </a:p>
        </p:txBody>
      </p:sp>
      <p:sp>
        <p:nvSpPr>
          <p:cNvPr id="95" name="ZoneTexte 94"/>
          <p:cNvSpPr txBox="1"/>
          <p:nvPr/>
        </p:nvSpPr>
        <p:spPr>
          <a:xfrm>
            <a:off x="7018166" y="3698548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5"/>
                </a:solidFill>
              </a:rPr>
              <a:t>21/07/2017</a:t>
            </a:r>
          </a:p>
          <a:p>
            <a:pPr algn="ctr"/>
            <a:r>
              <a:rPr lang="fr-FR" sz="1200" dirty="0" smtClean="0">
                <a:solidFill>
                  <a:schemeClr val="accent5"/>
                </a:solidFill>
              </a:rPr>
              <a:t>8h-13h</a:t>
            </a:r>
            <a:endParaRPr lang="fr-FR" sz="1200" dirty="0">
              <a:solidFill>
                <a:schemeClr val="accent5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23793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9" name="Connecteur droit 98"/>
          <p:cNvCxnSpPr/>
          <p:nvPr/>
        </p:nvCxnSpPr>
        <p:spPr>
          <a:xfrm flipH="1">
            <a:off x="0" y="2211696"/>
            <a:ext cx="91440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6" name="Connecteur droit 95"/>
          <p:cNvCxnSpPr/>
          <p:nvPr/>
        </p:nvCxnSpPr>
        <p:spPr>
          <a:xfrm flipH="1">
            <a:off x="0" y="1547925"/>
            <a:ext cx="91440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Connecteur droit avec flèche 8"/>
          <p:cNvCxnSpPr/>
          <p:nvPr/>
        </p:nvCxnSpPr>
        <p:spPr>
          <a:xfrm>
            <a:off x="827584" y="825579"/>
            <a:ext cx="763284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" name="Connecteur droit 10"/>
          <p:cNvCxnSpPr/>
          <p:nvPr/>
        </p:nvCxnSpPr>
        <p:spPr>
          <a:xfrm flipH="1">
            <a:off x="0" y="825579"/>
            <a:ext cx="827584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2" name="Connecteur droit 11"/>
          <p:cNvCxnSpPr/>
          <p:nvPr/>
        </p:nvCxnSpPr>
        <p:spPr>
          <a:xfrm flipH="1">
            <a:off x="8316416" y="825579"/>
            <a:ext cx="827584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" name="ZoneTexte 12"/>
          <p:cNvSpPr txBox="1"/>
          <p:nvPr/>
        </p:nvSpPr>
        <p:spPr>
          <a:xfrm>
            <a:off x="-705593" y="321523"/>
            <a:ext cx="1533177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dirty="0" smtClean="0"/>
              <a:t>VAVAILABILITY</a:t>
            </a:r>
            <a:endParaRPr lang="fr-FR" dirty="0"/>
          </a:p>
        </p:txBody>
      </p:sp>
      <p:sp>
        <p:nvSpPr>
          <p:cNvPr id="14" name="ZoneTexte 13"/>
          <p:cNvSpPr txBox="1"/>
          <p:nvPr/>
        </p:nvSpPr>
        <p:spPr>
          <a:xfrm>
            <a:off x="319316" y="825579"/>
            <a:ext cx="13003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17/07/2017</a:t>
            </a:r>
            <a:endParaRPr lang="fr-FR" dirty="0"/>
          </a:p>
        </p:txBody>
      </p:sp>
      <p:sp>
        <p:nvSpPr>
          <p:cNvPr id="15" name="ZoneTexte 14"/>
          <p:cNvSpPr txBox="1"/>
          <p:nvPr/>
        </p:nvSpPr>
        <p:spPr>
          <a:xfrm>
            <a:off x="7736140" y="825579"/>
            <a:ext cx="13003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smtClean="0"/>
              <a:t>21/07/2017</a:t>
            </a:r>
            <a:endParaRPr lang="fr-FR" dirty="0"/>
          </a:p>
        </p:txBody>
      </p:sp>
      <p:cxnSp>
        <p:nvCxnSpPr>
          <p:cNvPr id="16" name="Connecteur droit avec flèche 15"/>
          <p:cNvCxnSpPr/>
          <p:nvPr/>
        </p:nvCxnSpPr>
        <p:spPr>
          <a:xfrm>
            <a:off x="1259632" y="1545659"/>
            <a:ext cx="79208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8" name="Connecteur droit avec flèche 17"/>
          <p:cNvCxnSpPr/>
          <p:nvPr/>
        </p:nvCxnSpPr>
        <p:spPr>
          <a:xfrm>
            <a:off x="2699792" y="1545659"/>
            <a:ext cx="86409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9" name="Connecteur droit avec flèche 18"/>
          <p:cNvCxnSpPr/>
          <p:nvPr/>
        </p:nvCxnSpPr>
        <p:spPr>
          <a:xfrm>
            <a:off x="4283968" y="1545659"/>
            <a:ext cx="79208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0" name="Connecteur droit avec flèche 19"/>
          <p:cNvCxnSpPr/>
          <p:nvPr/>
        </p:nvCxnSpPr>
        <p:spPr>
          <a:xfrm>
            <a:off x="5724128" y="1545659"/>
            <a:ext cx="86409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1" name="Connecteur droit avec flèche 20"/>
          <p:cNvCxnSpPr/>
          <p:nvPr/>
        </p:nvCxnSpPr>
        <p:spPr>
          <a:xfrm>
            <a:off x="7308304" y="2213476"/>
            <a:ext cx="50405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88" name="ZoneTexte 87"/>
          <p:cNvSpPr txBox="1"/>
          <p:nvPr/>
        </p:nvSpPr>
        <p:spPr>
          <a:xfrm>
            <a:off x="1113510" y="1617666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17/07/2017</a:t>
            </a:r>
          </a:p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8h-19h</a:t>
            </a:r>
            <a:endParaRPr lang="fr-FR" sz="1200" dirty="0">
              <a:solidFill>
                <a:schemeClr val="accent2"/>
              </a:solidFill>
            </a:endParaRPr>
          </a:p>
        </p:txBody>
      </p:sp>
      <p:sp>
        <p:nvSpPr>
          <p:cNvPr id="89" name="ZoneTexte 88"/>
          <p:cNvSpPr txBox="1"/>
          <p:nvPr/>
        </p:nvSpPr>
        <p:spPr>
          <a:xfrm>
            <a:off x="2589674" y="1617665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18/07/2017</a:t>
            </a:r>
          </a:p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8h-19h</a:t>
            </a:r>
            <a:endParaRPr lang="fr-FR" sz="1200" dirty="0">
              <a:solidFill>
                <a:schemeClr val="accent2"/>
              </a:solidFill>
            </a:endParaRPr>
          </a:p>
        </p:txBody>
      </p:sp>
      <p:sp>
        <p:nvSpPr>
          <p:cNvPr id="90" name="ZoneTexte 89"/>
          <p:cNvSpPr txBox="1"/>
          <p:nvPr/>
        </p:nvSpPr>
        <p:spPr>
          <a:xfrm>
            <a:off x="4137846" y="1625806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19/07/2017</a:t>
            </a:r>
          </a:p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8h-19h</a:t>
            </a:r>
            <a:endParaRPr lang="fr-FR" sz="1200" dirty="0">
              <a:solidFill>
                <a:schemeClr val="accent2"/>
              </a:solidFill>
            </a:endParaRPr>
          </a:p>
        </p:txBody>
      </p:sp>
      <p:sp>
        <p:nvSpPr>
          <p:cNvPr id="91" name="ZoneTexte 90"/>
          <p:cNvSpPr txBox="1"/>
          <p:nvPr/>
        </p:nvSpPr>
        <p:spPr>
          <a:xfrm>
            <a:off x="5614010" y="1617667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20/07/2017</a:t>
            </a:r>
          </a:p>
          <a:p>
            <a:pPr algn="ctr"/>
            <a:r>
              <a:rPr lang="fr-FR" sz="1200" dirty="0" smtClean="0">
                <a:solidFill>
                  <a:schemeClr val="accent2"/>
                </a:solidFill>
              </a:rPr>
              <a:t>8h-19h</a:t>
            </a:r>
            <a:endParaRPr lang="fr-FR" sz="1200" dirty="0">
              <a:solidFill>
                <a:schemeClr val="accent2"/>
              </a:solidFill>
            </a:endParaRPr>
          </a:p>
        </p:txBody>
      </p:sp>
      <p:sp>
        <p:nvSpPr>
          <p:cNvPr id="93" name="ZoneTexte 92"/>
          <p:cNvSpPr txBox="1"/>
          <p:nvPr/>
        </p:nvSpPr>
        <p:spPr>
          <a:xfrm>
            <a:off x="-630892" y="1185619"/>
            <a:ext cx="1364284" cy="307777"/>
          </a:xfrm>
          <a:prstGeom prst="rect">
            <a:avLst/>
          </a:prstGeom>
          <a:ln w="1905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400" dirty="0" smtClean="0">
                <a:solidFill>
                  <a:schemeClr val="accent2"/>
                </a:solidFill>
              </a:rPr>
              <a:t>AVAILABILITY #1</a:t>
            </a:r>
            <a:endParaRPr lang="fr-FR" sz="1400" dirty="0">
              <a:solidFill>
                <a:schemeClr val="accent2"/>
              </a:solidFill>
            </a:endParaRPr>
          </a:p>
        </p:txBody>
      </p:sp>
      <p:sp>
        <p:nvSpPr>
          <p:cNvPr id="94" name="ZoneTexte 93"/>
          <p:cNvSpPr txBox="1"/>
          <p:nvPr/>
        </p:nvSpPr>
        <p:spPr>
          <a:xfrm>
            <a:off x="-630892" y="1833691"/>
            <a:ext cx="1364284" cy="307777"/>
          </a:xfrm>
          <a:prstGeom prst="rect">
            <a:avLst/>
          </a:prstGeom>
          <a:ln w="19050">
            <a:solidFill>
              <a:schemeClr val="accent5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sz="1400" dirty="0" smtClean="0">
                <a:solidFill>
                  <a:schemeClr val="accent5"/>
                </a:solidFill>
              </a:rPr>
              <a:t>AVAILABILITY #2</a:t>
            </a:r>
            <a:endParaRPr lang="fr-FR" sz="1400" dirty="0">
              <a:solidFill>
                <a:schemeClr val="accent5"/>
              </a:solidFill>
            </a:endParaRPr>
          </a:p>
        </p:txBody>
      </p:sp>
      <p:sp>
        <p:nvSpPr>
          <p:cNvPr id="95" name="ZoneTexte 94"/>
          <p:cNvSpPr txBox="1"/>
          <p:nvPr/>
        </p:nvSpPr>
        <p:spPr>
          <a:xfrm>
            <a:off x="7018166" y="2247255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5"/>
                </a:solidFill>
              </a:rPr>
              <a:t>21/07/2017</a:t>
            </a:r>
          </a:p>
          <a:p>
            <a:pPr algn="ctr"/>
            <a:r>
              <a:rPr lang="fr-FR" sz="1200" dirty="0" smtClean="0">
                <a:solidFill>
                  <a:schemeClr val="accent5"/>
                </a:solidFill>
              </a:rPr>
              <a:t>8h-13h</a:t>
            </a:r>
            <a:endParaRPr lang="fr-FR" sz="1200" dirty="0">
              <a:solidFill>
                <a:schemeClr val="accent5"/>
              </a:solidFill>
            </a:endParaRPr>
          </a:p>
        </p:txBody>
      </p:sp>
      <p:cxnSp>
        <p:nvCxnSpPr>
          <p:cNvPr id="22" name="Connecteur droit 21"/>
          <p:cNvCxnSpPr/>
          <p:nvPr/>
        </p:nvCxnSpPr>
        <p:spPr>
          <a:xfrm flipH="1">
            <a:off x="0" y="3501008"/>
            <a:ext cx="91440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3" name="Connecteur droit 22"/>
          <p:cNvCxnSpPr/>
          <p:nvPr/>
        </p:nvCxnSpPr>
        <p:spPr>
          <a:xfrm flipH="1">
            <a:off x="-2971" y="4941168"/>
            <a:ext cx="91440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" name="ZoneTexte 23"/>
          <p:cNvSpPr txBox="1"/>
          <p:nvPr/>
        </p:nvSpPr>
        <p:spPr>
          <a:xfrm>
            <a:off x="-199877" y="3019482"/>
            <a:ext cx="933269" cy="369332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chemeClr val="accent3"/>
                </a:solidFill>
              </a:rPr>
              <a:t>VEVENT</a:t>
            </a:r>
            <a:endParaRPr lang="fr-FR" dirty="0">
              <a:solidFill>
                <a:schemeClr val="accent3"/>
              </a:solidFill>
            </a:endParaRPr>
          </a:p>
        </p:txBody>
      </p:sp>
      <p:cxnSp>
        <p:nvCxnSpPr>
          <p:cNvPr id="25" name="Connecteur droit avec flèche 24"/>
          <p:cNvCxnSpPr/>
          <p:nvPr/>
        </p:nvCxnSpPr>
        <p:spPr>
          <a:xfrm>
            <a:off x="1259632" y="3501008"/>
            <a:ext cx="79208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6" name="Connecteur droit avec flèche 25"/>
          <p:cNvCxnSpPr/>
          <p:nvPr/>
        </p:nvCxnSpPr>
        <p:spPr>
          <a:xfrm>
            <a:off x="2699792" y="3501008"/>
            <a:ext cx="86409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7" name="Connecteur droit avec flèche 26"/>
          <p:cNvCxnSpPr/>
          <p:nvPr/>
        </p:nvCxnSpPr>
        <p:spPr>
          <a:xfrm>
            <a:off x="4283968" y="3501008"/>
            <a:ext cx="79208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8" name="Connecteur droit avec flèche 27"/>
          <p:cNvCxnSpPr/>
          <p:nvPr/>
        </p:nvCxnSpPr>
        <p:spPr>
          <a:xfrm>
            <a:off x="5724128" y="3501008"/>
            <a:ext cx="86409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Connecteur droit avec flèche 28"/>
          <p:cNvCxnSpPr/>
          <p:nvPr/>
        </p:nvCxnSpPr>
        <p:spPr>
          <a:xfrm>
            <a:off x="7331937" y="3501008"/>
            <a:ext cx="50405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Connecteur droit avec flèche 30"/>
          <p:cNvCxnSpPr/>
          <p:nvPr/>
        </p:nvCxnSpPr>
        <p:spPr>
          <a:xfrm>
            <a:off x="2699792" y="3501008"/>
            <a:ext cx="504056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sp>
        <p:nvSpPr>
          <p:cNvPr id="33" name="ZoneTexte 32"/>
          <p:cNvSpPr txBox="1"/>
          <p:nvPr/>
        </p:nvSpPr>
        <p:spPr>
          <a:xfrm>
            <a:off x="2409654" y="3543399"/>
            <a:ext cx="108433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chemeClr val="accent3"/>
                </a:solidFill>
              </a:rPr>
              <a:t>18/07/2017</a:t>
            </a:r>
          </a:p>
          <a:p>
            <a:pPr algn="ctr"/>
            <a:r>
              <a:rPr lang="fr-FR" sz="1200" dirty="0" smtClean="0">
                <a:solidFill>
                  <a:schemeClr val="accent3"/>
                </a:solidFill>
              </a:rPr>
              <a:t>8h-12h</a:t>
            </a:r>
            <a:endParaRPr lang="fr-FR" sz="1200" dirty="0">
              <a:solidFill>
                <a:schemeClr val="accent3"/>
              </a:solidFill>
            </a:endParaRPr>
          </a:p>
        </p:txBody>
      </p:sp>
      <p:cxnSp>
        <p:nvCxnSpPr>
          <p:cNvPr id="34" name="Connecteur droit avec flèche 33"/>
          <p:cNvCxnSpPr/>
          <p:nvPr/>
        </p:nvCxnSpPr>
        <p:spPr>
          <a:xfrm flipV="1">
            <a:off x="827584" y="4935713"/>
            <a:ext cx="4608512" cy="5455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5" name="ZoneTexte 34"/>
          <p:cNvSpPr txBox="1"/>
          <p:nvPr/>
        </p:nvSpPr>
        <p:spPr>
          <a:xfrm>
            <a:off x="-324544" y="4355812"/>
            <a:ext cx="1259640" cy="369332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fr-FR" dirty="0" smtClean="0">
                <a:solidFill>
                  <a:schemeClr val="accent4"/>
                </a:solidFill>
              </a:rPr>
              <a:t>VFREEBUSY</a:t>
            </a:r>
            <a:endParaRPr lang="fr-FR" dirty="0">
              <a:solidFill>
                <a:schemeClr val="accent4"/>
              </a:solidFill>
            </a:endParaRPr>
          </a:p>
        </p:txBody>
      </p:sp>
      <p:cxnSp>
        <p:nvCxnSpPr>
          <p:cNvPr id="36" name="Connecteur droit avec flèche 35"/>
          <p:cNvCxnSpPr/>
          <p:nvPr/>
        </p:nvCxnSpPr>
        <p:spPr>
          <a:xfrm flipV="1">
            <a:off x="827584" y="4935714"/>
            <a:ext cx="432048" cy="5454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38" name="Connecteur droit avec flèche 37"/>
          <p:cNvCxnSpPr/>
          <p:nvPr/>
        </p:nvCxnSpPr>
        <p:spPr>
          <a:xfrm>
            <a:off x="2051720" y="4939804"/>
            <a:ext cx="648072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40" name="Connecteur droit avec flèche 39"/>
          <p:cNvCxnSpPr/>
          <p:nvPr/>
        </p:nvCxnSpPr>
        <p:spPr>
          <a:xfrm>
            <a:off x="2699792" y="4938441"/>
            <a:ext cx="504056" cy="1363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42" name="Connecteur droit avec flèche 41"/>
          <p:cNvCxnSpPr/>
          <p:nvPr/>
        </p:nvCxnSpPr>
        <p:spPr>
          <a:xfrm>
            <a:off x="3563888" y="4935713"/>
            <a:ext cx="720080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50" name="ZoneTexte 49"/>
          <p:cNvSpPr txBox="1"/>
          <p:nvPr/>
        </p:nvSpPr>
        <p:spPr>
          <a:xfrm>
            <a:off x="4886658" y="5373216"/>
            <a:ext cx="105349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1400" dirty="0" smtClean="0"/>
              <a:t>20/07/2017</a:t>
            </a:r>
          </a:p>
          <a:p>
            <a:pPr algn="ctr"/>
            <a:r>
              <a:rPr lang="fr-FR" sz="1400" dirty="0" smtClean="0"/>
              <a:t>00:00</a:t>
            </a:r>
            <a:endParaRPr lang="fr-FR" sz="1400" dirty="0"/>
          </a:p>
        </p:txBody>
      </p:sp>
      <p:sp>
        <p:nvSpPr>
          <p:cNvPr id="51" name="ZoneTexte 50"/>
          <p:cNvSpPr txBox="1"/>
          <p:nvPr/>
        </p:nvSpPr>
        <p:spPr>
          <a:xfrm>
            <a:off x="413792" y="5347230"/>
            <a:ext cx="105349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fr-FR" sz="1400" dirty="0"/>
              <a:t>1</a:t>
            </a:r>
            <a:r>
              <a:rPr lang="fr-FR" sz="1400" dirty="0" smtClean="0"/>
              <a:t>7/07/2017</a:t>
            </a:r>
          </a:p>
          <a:p>
            <a:pPr algn="ctr"/>
            <a:r>
              <a:rPr lang="fr-FR" sz="1400" dirty="0" smtClean="0"/>
              <a:t>00:00</a:t>
            </a:r>
            <a:endParaRPr lang="fr-FR" sz="1400" dirty="0"/>
          </a:p>
        </p:txBody>
      </p:sp>
      <p:cxnSp>
        <p:nvCxnSpPr>
          <p:cNvPr id="17" name="Connecteur droit 16"/>
          <p:cNvCxnSpPr/>
          <p:nvPr/>
        </p:nvCxnSpPr>
        <p:spPr>
          <a:xfrm>
            <a:off x="1259632" y="0"/>
            <a:ext cx="0" cy="5733256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eur droit 53"/>
          <p:cNvCxnSpPr/>
          <p:nvPr/>
        </p:nvCxnSpPr>
        <p:spPr>
          <a:xfrm>
            <a:off x="2051720" y="0"/>
            <a:ext cx="0" cy="5733256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necteur droit 54"/>
          <p:cNvCxnSpPr/>
          <p:nvPr/>
        </p:nvCxnSpPr>
        <p:spPr>
          <a:xfrm>
            <a:off x="2710314" y="0"/>
            <a:ext cx="0" cy="5750622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Connecteur droit 55"/>
          <p:cNvCxnSpPr/>
          <p:nvPr/>
        </p:nvCxnSpPr>
        <p:spPr>
          <a:xfrm>
            <a:off x="3557318" y="0"/>
            <a:ext cx="6570" cy="5750622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necteur droit 56"/>
          <p:cNvCxnSpPr/>
          <p:nvPr/>
        </p:nvCxnSpPr>
        <p:spPr>
          <a:xfrm>
            <a:off x="4283968" y="0"/>
            <a:ext cx="0" cy="5750622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necteur droit 57"/>
          <p:cNvCxnSpPr/>
          <p:nvPr/>
        </p:nvCxnSpPr>
        <p:spPr>
          <a:xfrm>
            <a:off x="5076056" y="0"/>
            <a:ext cx="0" cy="5750622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onnecteur droit 58"/>
          <p:cNvCxnSpPr/>
          <p:nvPr/>
        </p:nvCxnSpPr>
        <p:spPr>
          <a:xfrm>
            <a:off x="5724128" y="0"/>
            <a:ext cx="0" cy="5750622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necteur droit 59"/>
          <p:cNvCxnSpPr/>
          <p:nvPr/>
        </p:nvCxnSpPr>
        <p:spPr>
          <a:xfrm>
            <a:off x="6588224" y="0"/>
            <a:ext cx="0" cy="5750622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Connecteur droit 60"/>
          <p:cNvCxnSpPr/>
          <p:nvPr/>
        </p:nvCxnSpPr>
        <p:spPr>
          <a:xfrm>
            <a:off x="7331937" y="0"/>
            <a:ext cx="0" cy="5750622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Connecteur droit 61"/>
          <p:cNvCxnSpPr/>
          <p:nvPr/>
        </p:nvCxnSpPr>
        <p:spPr>
          <a:xfrm>
            <a:off x="7812360" y="0"/>
            <a:ext cx="0" cy="5750622"/>
          </a:xfrm>
          <a:prstGeom prst="line">
            <a:avLst/>
          </a:prstGeom>
          <a:ln>
            <a:prstDash val="lgDashDot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ZoneTexte 83"/>
          <p:cNvSpPr txBox="1"/>
          <p:nvPr/>
        </p:nvSpPr>
        <p:spPr>
          <a:xfrm>
            <a:off x="1835696" y="4725724"/>
            <a:ext cx="101983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BUSY</a:t>
            </a:r>
            <a:r>
              <a:rPr lang="fr-FR" sz="800" dirty="0" smtClean="0">
                <a:solidFill>
                  <a:schemeClr val="accent4"/>
                </a:solidFill>
              </a:rPr>
              <a:t>-UNAVAILABLE</a:t>
            </a:r>
            <a:endParaRPr lang="fr-FR" sz="800" dirty="0">
              <a:solidFill>
                <a:schemeClr val="accent4"/>
              </a:solidFill>
            </a:endParaRPr>
          </a:p>
        </p:txBody>
      </p:sp>
      <p:sp>
        <p:nvSpPr>
          <p:cNvPr id="85" name="ZoneTexte 84"/>
          <p:cNvSpPr txBox="1"/>
          <p:nvPr/>
        </p:nvSpPr>
        <p:spPr>
          <a:xfrm>
            <a:off x="611560" y="5055083"/>
            <a:ext cx="757796" cy="215444"/>
          </a:xfrm>
          <a:prstGeom prst="rect">
            <a:avLst/>
          </a:prstGeom>
          <a:ln w="6350"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FREEBUSY #1</a:t>
            </a:r>
            <a:endParaRPr lang="fr-FR" sz="800" dirty="0">
              <a:solidFill>
                <a:schemeClr val="accent4"/>
              </a:solidFill>
            </a:endParaRPr>
          </a:p>
        </p:txBody>
      </p:sp>
      <p:sp>
        <p:nvSpPr>
          <p:cNvPr id="75" name="Rectangle 74"/>
          <p:cNvSpPr/>
          <p:nvPr/>
        </p:nvSpPr>
        <p:spPr>
          <a:xfrm>
            <a:off x="2750483" y="4725724"/>
            <a:ext cx="402674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BUSY</a:t>
            </a:r>
            <a:endParaRPr lang="fr-FR" sz="800" dirty="0"/>
          </a:p>
        </p:txBody>
      </p:sp>
      <p:sp>
        <p:nvSpPr>
          <p:cNvPr id="87" name="ZoneTexte 86"/>
          <p:cNvSpPr txBox="1"/>
          <p:nvPr/>
        </p:nvSpPr>
        <p:spPr>
          <a:xfrm>
            <a:off x="1887180" y="5055576"/>
            <a:ext cx="786150" cy="215444"/>
          </a:xfrm>
          <a:prstGeom prst="rect">
            <a:avLst/>
          </a:prstGeom>
          <a:ln w="6350"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FREEBUSY #2</a:t>
            </a:r>
            <a:endParaRPr lang="fr-FR" sz="800" dirty="0">
              <a:solidFill>
                <a:schemeClr val="accent4"/>
              </a:solidFill>
            </a:endParaRPr>
          </a:p>
        </p:txBody>
      </p:sp>
      <p:sp>
        <p:nvSpPr>
          <p:cNvPr id="92" name="ZoneTexte 91"/>
          <p:cNvSpPr txBox="1"/>
          <p:nvPr/>
        </p:nvSpPr>
        <p:spPr>
          <a:xfrm>
            <a:off x="2750482" y="5056592"/>
            <a:ext cx="743503" cy="215444"/>
          </a:xfrm>
          <a:prstGeom prst="rect">
            <a:avLst/>
          </a:prstGeom>
          <a:ln w="6350"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FREEBUSY #3</a:t>
            </a:r>
            <a:endParaRPr lang="fr-FR" sz="800" dirty="0">
              <a:solidFill>
                <a:schemeClr val="accent4"/>
              </a:solidFill>
            </a:endParaRPr>
          </a:p>
        </p:txBody>
      </p:sp>
      <p:sp>
        <p:nvSpPr>
          <p:cNvPr id="97" name="ZoneTexte 96"/>
          <p:cNvSpPr txBox="1"/>
          <p:nvPr/>
        </p:nvSpPr>
        <p:spPr>
          <a:xfrm>
            <a:off x="3563888" y="5055576"/>
            <a:ext cx="746959" cy="215444"/>
          </a:xfrm>
          <a:prstGeom prst="rect">
            <a:avLst/>
          </a:prstGeom>
          <a:ln w="6350"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FREEBUSY #4</a:t>
            </a:r>
            <a:endParaRPr lang="fr-FR" sz="800" dirty="0">
              <a:solidFill>
                <a:schemeClr val="accent4"/>
              </a:solidFill>
            </a:endParaRPr>
          </a:p>
        </p:txBody>
      </p:sp>
      <p:sp>
        <p:nvSpPr>
          <p:cNvPr id="98" name="ZoneTexte 97"/>
          <p:cNvSpPr txBox="1"/>
          <p:nvPr/>
        </p:nvSpPr>
        <p:spPr>
          <a:xfrm>
            <a:off x="3414012" y="4725724"/>
            <a:ext cx="101983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BUSY</a:t>
            </a:r>
            <a:r>
              <a:rPr lang="fr-FR" sz="800" dirty="0" smtClean="0">
                <a:solidFill>
                  <a:schemeClr val="accent4"/>
                </a:solidFill>
              </a:rPr>
              <a:t>-UNAVAILABLE</a:t>
            </a:r>
            <a:endParaRPr lang="fr-FR" sz="800" dirty="0">
              <a:solidFill>
                <a:schemeClr val="accent4"/>
              </a:solidFill>
            </a:endParaRPr>
          </a:p>
        </p:txBody>
      </p:sp>
      <p:sp>
        <p:nvSpPr>
          <p:cNvPr id="100" name="ZoneTexte 99"/>
          <p:cNvSpPr txBox="1"/>
          <p:nvPr/>
        </p:nvSpPr>
        <p:spPr>
          <a:xfrm>
            <a:off x="533692" y="4725724"/>
            <a:ext cx="101983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BUSY</a:t>
            </a:r>
            <a:r>
              <a:rPr lang="fr-FR" sz="800" dirty="0" smtClean="0">
                <a:solidFill>
                  <a:schemeClr val="accent4"/>
                </a:solidFill>
              </a:rPr>
              <a:t>-UNAVAILABLE</a:t>
            </a:r>
            <a:endParaRPr lang="fr-FR" sz="800" dirty="0">
              <a:solidFill>
                <a:schemeClr val="accent4"/>
              </a:solidFill>
            </a:endParaRPr>
          </a:p>
        </p:txBody>
      </p:sp>
      <p:cxnSp>
        <p:nvCxnSpPr>
          <p:cNvPr id="101" name="Connecteur droit avec flèche 100"/>
          <p:cNvCxnSpPr/>
          <p:nvPr/>
        </p:nvCxnSpPr>
        <p:spPr>
          <a:xfrm flipV="1">
            <a:off x="5076056" y="4939804"/>
            <a:ext cx="360040" cy="1364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102" name="ZoneTexte 101"/>
          <p:cNvSpPr txBox="1"/>
          <p:nvPr/>
        </p:nvSpPr>
        <p:spPr>
          <a:xfrm>
            <a:off x="4716016" y="4732745"/>
            <a:ext cx="101983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BUSY</a:t>
            </a:r>
            <a:r>
              <a:rPr lang="fr-FR" sz="800" dirty="0" smtClean="0">
                <a:solidFill>
                  <a:schemeClr val="accent4"/>
                </a:solidFill>
              </a:rPr>
              <a:t>-UNAVAILABLE</a:t>
            </a:r>
            <a:endParaRPr lang="fr-FR" sz="800" dirty="0">
              <a:solidFill>
                <a:schemeClr val="accent4"/>
              </a:solidFill>
            </a:endParaRPr>
          </a:p>
        </p:txBody>
      </p:sp>
      <p:sp>
        <p:nvSpPr>
          <p:cNvPr id="103" name="ZoneTexte 102"/>
          <p:cNvSpPr txBox="1"/>
          <p:nvPr/>
        </p:nvSpPr>
        <p:spPr>
          <a:xfrm>
            <a:off x="4905161" y="5055083"/>
            <a:ext cx="746959" cy="215444"/>
          </a:xfrm>
          <a:prstGeom prst="rect">
            <a:avLst/>
          </a:prstGeom>
          <a:ln w="6350"/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fr-FR" sz="800" dirty="0" smtClean="0">
                <a:solidFill>
                  <a:schemeClr val="accent4"/>
                </a:solidFill>
              </a:rPr>
              <a:t>FREEBUSY #5</a:t>
            </a:r>
            <a:endParaRPr lang="fr-FR" sz="800" dirty="0">
              <a:solidFill>
                <a:schemeClr val="accent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330602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7229D95DB84C341BE68AD8B5058EEDE" ma:contentTypeVersion="18" ma:contentTypeDescription="Crée un document." ma:contentTypeScope="" ma:versionID="c0a84c484de259476553c4dc48c27fae">
  <xsd:schema xmlns:xsd="http://www.w3.org/2001/XMLSchema" xmlns:xs="http://www.w3.org/2001/XMLSchema" xmlns:p="http://schemas.microsoft.com/office/2006/metadata/properties" xmlns:ns1="http://schemas.microsoft.com/sharepoint/v3" xmlns:ns2="51bc01aa-08ab-4208-b541-d92dfbe33f64" xmlns:ns3="17d13f71-f065-4f09-8787-38d5d93a2db4" targetNamespace="http://schemas.microsoft.com/office/2006/metadata/properties" ma:root="true" ma:fieldsID="750ab95994fd8863afea2d8e32458498" ns1:_="" ns2:_="" ns3:_="">
    <xsd:import namespace="http://schemas.microsoft.com/sharepoint/v3"/>
    <xsd:import namespace="51bc01aa-08ab-4208-b541-d92dfbe33f64"/>
    <xsd:import namespace="17d13f71-f065-4f09-8787-38d5d93a2db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lcf76f155ced4ddcb4097134ff3c332f" minOccurs="0"/>
                <xsd:element ref="ns3:TaxCatchAll" minOccurs="0"/>
                <xsd:element ref="ns2:MediaLengthInSeconds" minOccurs="0"/>
                <xsd:element ref="ns1:_ip_UnifiedCompliancePolicyProperties" minOccurs="0"/>
                <xsd:element ref="ns1:_ip_UnifiedCompliancePolicyUIAction" minOccurs="0"/>
                <xsd:element ref="ns2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_ip_UnifiedCompliancePolicyProperties" ma:index="23" nillable="true" ma:displayName="Propriétés de la stratégie de conformité unifiée" ma:hidden="true" ma:internalName="_ip_UnifiedCompliancePolicyProperties">
      <xsd:simpleType>
        <xsd:restriction base="dms:Note"/>
      </xsd:simpleType>
    </xsd:element>
    <xsd:element name="_ip_UnifiedCompliancePolicyUIAction" ma:index="24" nillable="true" ma:displayName="Action d’interface utilisateur de la stratégie de conformité unifiée" ma:hidden="true" ma:internalName="_ip_UnifiedCompliancePolicyUIAction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1bc01aa-08ab-4208-b541-d92dfbe33f64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20" nillable="true" ma:taxonomy="true" ma:internalName="lcf76f155ced4ddcb4097134ff3c332f" ma:taxonomyFieldName="MediaServiceImageTags" ma:displayName="Balises d’images" ma:readOnly="false" ma:fieldId="{5cf76f15-5ced-4ddc-b409-7134ff3c332f}" ma:taxonomyMulti="true" ma:sspId="c4480557-28ee-4200-b705-f4b4ceb9c11a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LengthInSeconds" ma:index="22" nillable="true" ma:displayName="MediaLengthInSeconds" ma:hidden="true" ma:internalName="MediaLengthInSeconds" ma:readOnly="true">
      <xsd:simpleType>
        <xsd:restriction base="dms:Unknown"/>
      </xsd:simpleType>
    </xsd:element>
    <xsd:element name="MediaServiceObjectDetectorVersions" ma:index="25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7d13f71-f065-4f09-8787-38d5d93a2db4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1" nillable="true" ma:displayName="Taxonomy Catch All Column" ma:hidden="true" ma:list="{c27ae407-10fe-4592-8d4c-7245392a235a}" ma:internalName="TaxCatchAll" ma:showField="CatchAllData" ma:web="17d13f71-f065-4f09-8787-38d5d93a2db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17d13f71-f065-4f09-8787-38d5d93a2db4" xsi:nil="true"/>
    <lcf76f155ced4ddcb4097134ff3c332f xmlns="51bc01aa-08ab-4208-b541-d92dfbe33f64">
      <Terms xmlns="http://schemas.microsoft.com/office/infopath/2007/PartnerControls"/>
    </lcf76f155ced4ddcb4097134ff3c332f>
    <_ip_UnifiedCompliancePolicyUIAction xmlns="http://schemas.microsoft.com/sharepoint/v3" xsi:nil="true"/>
    <_ip_UnifiedCompliancePolicyProperties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8320F171-ED1F-4676-8353-8D6AA18CC989}"/>
</file>

<file path=customXml/itemProps2.xml><?xml version="1.0" encoding="utf-8"?>
<ds:datastoreItem xmlns:ds="http://schemas.openxmlformats.org/officeDocument/2006/customXml" ds:itemID="{A0341AE3-1388-48D2-B64A-60944E13D097}"/>
</file>

<file path=customXml/itemProps3.xml><?xml version="1.0" encoding="utf-8"?>
<ds:datastoreItem xmlns:ds="http://schemas.openxmlformats.org/officeDocument/2006/customXml" ds:itemID="{E03DBC03-1C71-4C0F-984D-42DE735AF471}"/>
</file>

<file path=docProps/app.xml><?xml version="1.0" encoding="utf-8"?>
<Properties xmlns="http://schemas.openxmlformats.org/officeDocument/2006/extended-properties" xmlns:vt="http://schemas.openxmlformats.org/officeDocument/2006/docPropsVTypes">
  <TotalTime>114</TotalTime>
  <Words>67</Words>
  <Application>Microsoft Office PowerPoint</Application>
  <PresentationFormat>Affichage à l'écran (4:3)</PresentationFormat>
  <Paragraphs>49</Paragraphs>
  <Slides>2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Thème Office</vt:lpstr>
      <vt:lpstr>Présentation PowerPoint</vt:lpstr>
      <vt:lpstr>Présentation PowerPoint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ASIP</dc:creator>
  <cp:lastModifiedBy>ASIP</cp:lastModifiedBy>
  <cp:revision>11</cp:revision>
  <dcterms:created xsi:type="dcterms:W3CDTF">2017-07-21T13:01:06Z</dcterms:created>
  <dcterms:modified xsi:type="dcterms:W3CDTF">2017-07-21T14:55:29Z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0x01010027229D95DB84C341BE68AD8B5058EEDE</vt:lpwstr>
  </property>
</Properties>
</file>

<file path=docProps/thumbnail.jpeg>
</file>