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/>
    <p:restoredTop sz="97030"/>
  </p:normalViewPr>
  <p:slideViewPr>
    <p:cSldViewPr snapToGrid="0">
      <p:cViewPr varScale="1">
        <p:scale>
          <a:sx n="160" d="100"/>
          <a:sy n="160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3CDB9-7D16-2D99-2EF9-EF6F10DCC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1DF2638-4E42-821C-3A8B-6EBCF62A8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34BF97-CF4D-E1C2-BC6B-98E6A4CDF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4604D3-9145-8E8D-58DC-0D23BA4DB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9A1890-868F-7A0A-ED93-2C947C96D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7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4B7E6A-6D1D-8CEB-21B0-BB21FF91C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F08E2E3-2550-D942-4F81-AD3EF6AE6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59741F-7C9C-BB44-7A49-3CC14846D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32B217-7C94-BE22-F0C8-526C2FA1D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EAB720-AFCB-E323-95CB-0C5F29AB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52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D1DF960-32F7-C19C-666E-0B393282B9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0DFED6-4D92-9CB8-B89E-79AF2A3C8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630C08-A69B-787F-0A31-5B2867811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C36C73-4E11-C79A-E2F8-0583DC112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8E5ADD-E2D9-9D67-D54A-A3D6B6218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55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30B210-9BF0-C2FB-345C-641C833C7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D2ADFD-390F-F696-5484-78FF9C4B9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980BC5-508C-07BE-B133-B2C025E45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C8F917-111F-E9F7-14A1-A7D8F49F7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C159E4-EEBB-FE03-4207-82361EEA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07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AD80F5-21AA-8C99-A468-5FB86F1FE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DB8B39-79D4-9158-10A5-79A373252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129EE-CED1-50CB-4BB8-270AB9260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27CA78-3C68-72ED-979C-CA4DF9634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793D7E-33F0-1D53-73A1-A058084C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20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2A3746-2D14-119A-51B3-5BD171411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08A654-77DE-8E55-7825-72CD3D22C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A0934C6-6510-B20C-6048-C2E30FCF8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A72DFB-0BD0-7E1D-0587-D24CB496C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FA11BE-543E-6140-85BA-13D71FDCA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E13801-A0C7-BE03-E83D-CD03D9F07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1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3FFC7-C15A-C516-CE5F-E3719811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0C1BFF-C79D-A4AE-B1F3-76938EC1A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DB4F23-6431-A707-869F-1EE4EB745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ABC0862-948E-01D1-63BB-4B8C9C65B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5E3546-616C-116B-BC3B-BC3D4F71B9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C970DFD-CC7E-3B8A-561B-CC2584FD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507186-759E-6F15-D7F1-E7E7C4D3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1FACE93-58F9-8990-1AB1-19D3968C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8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63FC6A-384B-0EF9-56DC-430B70CD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B45635-29DB-D592-023E-E9DCDF651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FFAE7F-22CE-3BE6-5FF5-1090A2665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0DDB58-AA20-90B3-80D1-DE73CE489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50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AAED208-2A6C-329A-5F63-E9A1454C8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F58F598-E094-D7E6-52AB-6991B4B12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487CF8-2549-2228-1723-B95710B88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31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A2A82-9861-C6BE-2573-2E6C9AEF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83F8E-C8A0-921C-41B1-BF8F3BC0A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C9374B6-63F9-54A6-E4CF-6E4DDE67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F766290-30BA-B80A-FA1B-B78F175B3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B0CB39-F782-FD4B-8B1B-4EDE1D412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A89D73-F275-56CE-E881-88DCEC9A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632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F16D65-7311-C933-1DE5-31DE41DCF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8C9A239-E29E-E119-D90B-2DAC7362FC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3D7CC1-0A10-F350-41CB-5BA92FA5A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66454C-8F1B-698B-C211-309B5A22E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E200E5-37FB-93D3-1893-CC4B5942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C09E81-40AC-6B5E-04B0-FF814D0FD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62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3B0BA8E-07B9-E87E-4AD3-E939768A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25BC0A-E219-7164-0BE1-ADCAA2271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7F2A36-487F-5AA1-4256-BB3095B48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65DA7-053E-2B49-9521-19FF25F8B9DE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9E83F1-D709-E9C1-25BB-6B4B56BCC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C72866-E2D0-4355-4667-0EAF34656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F7A77-6C05-5840-9ACD-F08F9BDB5B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43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C5CF15-5BD3-262B-FF9A-31BDE3C994BE}"/>
              </a:ext>
            </a:extLst>
          </p:cNvPr>
          <p:cNvSpPr/>
          <p:nvPr/>
        </p:nvSpPr>
        <p:spPr>
          <a:xfrm>
            <a:off x="912794" y="2705994"/>
            <a:ext cx="2911783" cy="723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Producteur de documents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C0248C-12E9-B79E-877B-6F81C467F7F5}"/>
              </a:ext>
            </a:extLst>
          </p:cNvPr>
          <p:cNvSpPr/>
          <p:nvPr/>
        </p:nvSpPr>
        <p:spPr>
          <a:xfrm>
            <a:off x="8865424" y="2705994"/>
            <a:ext cx="2911783" cy="723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Gestionnaire de documents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EB8D296-BC09-834D-C621-C4DBD53611AB}"/>
              </a:ext>
            </a:extLst>
          </p:cNvPr>
          <p:cNvSpPr txBox="1"/>
          <p:nvPr/>
        </p:nvSpPr>
        <p:spPr>
          <a:xfrm>
            <a:off x="3904090" y="1303451"/>
            <a:ext cx="46292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Flux 1 </a:t>
            </a:r>
            <a:r>
              <a:rPr lang="fr-FR" dirty="0" err="1"/>
              <a:t>AjoutLotDocument</a:t>
            </a:r>
            <a:r>
              <a:rPr lang="fr-FR" dirty="0"/>
              <a:t> [ITI-65]</a:t>
            </a:r>
          </a:p>
          <a:p>
            <a:r>
              <a:rPr lang="fr-FR" sz="1200" dirty="0"/>
              <a:t>HTTP POST [base]  (interaction TRANSACTION)</a:t>
            </a:r>
          </a:p>
          <a:p>
            <a:r>
              <a:rPr lang="fr-FR" sz="1200" dirty="0"/>
              <a:t>+ ressource </a:t>
            </a:r>
            <a:r>
              <a:rPr lang="fr-FR" sz="1200" dirty="0" err="1"/>
              <a:t>PDSm_ComprehensiveProvideDocumentBundle</a:t>
            </a:r>
            <a:r>
              <a:rPr lang="fr-FR" sz="1200" dirty="0"/>
              <a:t> contenant:</a:t>
            </a:r>
          </a:p>
          <a:p>
            <a:r>
              <a:rPr lang="fr-FR" sz="1200" dirty="0"/>
              <a:t>- </a:t>
            </a:r>
            <a:r>
              <a:rPr lang="fr-FR" sz="1200" dirty="0" err="1"/>
              <a:t>LotDeSoumission</a:t>
            </a:r>
            <a:r>
              <a:rPr lang="fr-FR" sz="1200" dirty="0"/>
              <a:t> (</a:t>
            </a:r>
            <a:r>
              <a:rPr lang="fr-FR" sz="1200" dirty="0" err="1"/>
              <a:t>PDSm_SubmissionSetComprehensive</a:t>
            </a:r>
            <a:r>
              <a:rPr lang="fr-FR" sz="1200" dirty="0"/>
              <a:t>),</a:t>
            </a:r>
          </a:p>
          <a:p>
            <a:r>
              <a:rPr lang="fr-FR" sz="1200" dirty="0"/>
              <a:t>- Fiche (</a:t>
            </a:r>
            <a:r>
              <a:rPr lang="fr-FR" sz="1200" dirty="0" err="1"/>
              <a:t>PDSm_ComprehensiveDocumentReference</a:t>
            </a:r>
            <a:r>
              <a:rPr lang="fr-FR" sz="1200" dirty="0"/>
              <a:t>),</a:t>
            </a:r>
          </a:p>
          <a:p>
            <a:r>
              <a:rPr lang="fr-FR" sz="1200" dirty="0"/>
              <a:t>- Document (</a:t>
            </a:r>
            <a:r>
              <a:rPr lang="fr-FR" sz="1200" dirty="0" err="1"/>
              <a:t>Binary</a:t>
            </a:r>
            <a:r>
              <a:rPr lang="fr-FR" sz="1200" dirty="0"/>
              <a:t>),</a:t>
            </a:r>
          </a:p>
          <a:p>
            <a:r>
              <a:rPr lang="fr-FR" sz="1200" dirty="0"/>
              <a:t>- Dossier (</a:t>
            </a:r>
            <a:r>
              <a:rPr lang="fr-FR" sz="1200" dirty="0" err="1"/>
              <a:t>PDSm_FolderComprehensive</a:t>
            </a:r>
            <a:r>
              <a:rPr lang="fr-FR" sz="1200" dirty="0"/>
              <a:t>)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346EA40-36F8-2AE5-2A19-0E1DA4B558EB}"/>
              </a:ext>
            </a:extLst>
          </p:cNvPr>
          <p:cNvCxnSpPr/>
          <p:nvPr/>
        </p:nvCxnSpPr>
        <p:spPr>
          <a:xfrm>
            <a:off x="3904090" y="2902226"/>
            <a:ext cx="477078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4DDB437-8C74-8847-3067-00A54906177D}"/>
              </a:ext>
            </a:extLst>
          </p:cNvPr>
          <p:cNvCxnSpPr>
            <a:cxnSpLocks/>
          </p:cNvCxnSpPr>
          <p:nvPr/>
        </p:nvCxnSpPr>
        <p:spPr>
          <a:xfrm flipH="1">
            <a:off x="3904090" y="3307552"/>
            <a:ext cx="477078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79FED35-E5B5-F3C5-AB6C-B0C6CBD72233}"/>
              </a:ext>
            </a:extLst>
          </p:cNvPr>
          <p:cNvSpPr txBox="1"/>
          <p:nvPr/>
        </p:nvSpPr>
        <p:spPr>
          <a:xfrm>
            <a:off x="3982741" y="3550448"/>
            <a:ext cx="4412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Flux 2 </a:t>
            </a:r>
            <a:r>
              <a:rPr lang="fr-FR" dirty="0" err="1"/>
              <a:t>ResultatAjoutLotDocument</a:t>
            </a:r>
            <a:r>
              <a:rPr lang="fr-FR" dirty="0"/>
              <a:t> [ITI-65]</a:t>
            </a:r>
          </a:p>
          <a:p>
            <a:r>
              <a:rPr lang="fr-FR" sz="1200" dirty="0"/>
              <a:t>HTTP OK 200 </a:t>
            </a:r>
          </a:p>
          <a:p>
            <a:r>
              <a:rPr lang="fr-FR" sz="1200" dirty="0"/>
              <a:t>+ ressource "</a:t>
            </a:r>
            <a:r>
              <a:rPr lang="fr-FR" sz="1200" dirty="0" err="1"/>
              <a:t>PDSm_ProvideDocumentBundleResponse</a:t>
            </a:r>
            <a:r>
              <a:rPr lang="fr-FR" sz="1200" dirty="0"/>
              <a:t>" contenant: </a:t>
            </a:r>
          </a:p>
          <a:p>
            <a:r>
              <a:rPr lang="fr-FR" sz="1200" dirty="0"/>
              <a:t>- statut et localisation des ressources importées du flux 1</a:t>
            </a:r>
          </a:p>
        </p:txBody>
      </p:sp>
    </p:spTree>
    <p:extLst>
      <p:ext uri="{BB962C8B-B14F-4D97-AF65-F5344CB8AC3E}">
        <p14:creationId xmlns:p14="http://schemas.microsoft.com/office/powerpoint/2010/main" val="356712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C5CF15-5BD3-262B-FF9A-31BDE3C994BE}"/>
              </a:ext>
            </a:extLst>
          </p:cNvPr>
          <p:cNvSpPr/>
          <p:nvPr/>
        </p:nvSpPr>
        <p:spPr>
          <a:xfrm>
            <a:off x="912794" y="2705994"/>
            <a:ext cx="2911783" cy="723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Porteur de documents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C0248C-12E9-B79E-877B-6F81C467F7F5}"/>
              </a:ext>
            </a:extLst>
          </p:cNvPr>
          <p:cNvSpPr/>
          <p:nvPr/>
        </p:nvSpPr>
        <p:spPr>
          <a:xfrm>
            <a:off x="8865424" y="2705994"/>
            <a:ext cx="2911783" cy="723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Gestionnaire de documents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EB8D296-BC09-834D-C621-C4DBD53611AB}"/>
              </a:ext>
            </a:extLst>
          </p:cNvPr>
          <p:cNvSpPr txBox="1"/>
          <p:nvPr/>
        </p:nvSpPr>
        <p:spPr>
          <a:xfrm>
            <a:off x="4015128" y="1967330"/>
            <a:ext cx="39399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Flux 9 </a:t>
            </a:r>
            <a:r>
              <a:rPr lang="fr-FR" dirty="0" err="1"/>
              <a:t>AjoutSimplifieDocument</a:t>
            </a:r>
            <a:r>
              <a:rPr lang="fr-FR" dirty="0"/>
              <a:t> [ITI-105]</a:t>
            </a:r>
          </a:p>
          <a:p>
            <a:r>
              <a:rPr lang="fr-FR" sz="1200" dirty="0"/>
              <a:t>Requête HTTP POST (Interaction "</a:t>
            </a:r>
            <a:r>
              <a:rPr lang="fr-FR" sz="1200" dirty="0" err="1"/>
              <a:t>Create</a:t>
            </a:r>
            <a:r>
              <a:rPr lang="fr-FR" sz="1200" dirty="0"/>
              <a:t>")</a:t>
            </a:r>
          </a:p>
          <a:p>
            <a:r>
              <a:rPr lang="fr-FR" sz="1200" dirty="0"/>
              <a:t>Corps : </a:t>
            </a:r>
            <a:r>
              <a:rPr lang="fr-FR" sz="1200" dirty="0" err="1"/>
              <a:t>PDSm_SimplifiedDocumentReference</a:t>
            </a:r>
            <a:endParaRPr lang="fr-FR" sz="1200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346EA40-36F8-2AE5-2A19-0E1DA4B558EB}"/>
              </a:ext>
            </a:extLst>
          </p:cNvPr>
          <p:cNvCxnSpPr/>
          <p:nvPr/>
        </p:nvCxnSpPr>
        <p:spPr>
          <a:xfrm>
            <a:off x="3904090" y="2902226"/>
            <a:ext cx="477078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4DDB437-8C74-8847-3067-00A54906177D}"/>
              </a:ext>
            </a:extLst>
          </p:cNvPr>
          <p:cNvCxnSpPr>
            <a:cxnSpLocks/>
          </p:cNvCxnSpPr>
          <p:nvPr/>
        </p:nvCxnSpPr>
        <p:spPr>
          <a:xfrm flipH="1">
            <a:off x="3904090" y="3307552"/>
            <a:ext cx="477078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79FED35-E5B5-F3C5-AB6C-B0C6CBD72233}"/>
              </a:ext>
            </a:extLst>
          </p:cNvPr>
          <p:cNvSpPr txBox="1"/>
          <p:nvPr/>
        </p:nvSpPr>
        <p:spPr>
          <a:xfrm>
            <a:off x="3982741" y="3550448"/>
            <a:ext cx="48174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Flux 10 </a:t>
            </a:r>
            <a:r>
              <a:rPr lang="fr-FR" dirty="0" err="1"/>
              <a:t>ResultatAjoutSimplifieDocument</a:t>
            </a:r>
            <a:r>
              <a:rPr lang="fr-FR" dirty="0"/>
              <a:t> [ITI-105]</a:t>
            </a:r>
          </a:p>
          <a:p>
            <a:r>
              <a:rPr lang="fr-FR" sz="1200" dirty="0"/>
              <a:t>Réponse à la requête HTTP du flux 9 avec un code HTTP Status</a:t>
            </a:r>
          </a:p>
        </p:txBody>
      </p:sp>
    </p:spTree>
    <p:extLst>
      <p:ext uri="{BB962C8B-B14F-4D97-AF65-F5344CB8AC3E}">
        <p14:creationId xmlns:p14="http://schemas.microsoft.com/office/powerpoint/2010/main" val="34214884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126</Words>
  <Application>Microsoft Macintosh PowerPoint</Application>
  <PresentationFormat>Grand écran</PresentationFormat>
  <Paragraphs>20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Riss</dc:creator>
  <cp:lastModifiedBy>Nicolas Riss</cp:lastModifiedBy>
  <cp:revision>2</cp:revision>
  <dcterms:created xsi:type="dcterms:W3CDTF">2022-10-28T12:25:50Z</dcterms:created>
  <dcterms:modified xsi:type="dcterms:W3CDTF">2022-10-28T12:41:06Z</dcterms:modified>
</cp:coreProperties>
</file>